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>
        <p:scale>
          <a:sx n="118" d="100"/>
          <a:sy n="118" d="100"/>
        </p:scale>
        <p:origin x="2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7D712-393C-3F4B-B441-832A4B4FEE4D}" type="datetimeFigureOut">
              <a:rPr lang="en-US" smtClean="0"/>
              <a:t>3/15/23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FDE39-4BD7-D944-BC95-84ADD65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6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548B-0C3E-176F-6C06-2E04D84F2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1FC17-493E-0717-1BF6-674E313EA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1495-4EB1-3039-2E12-E797BE6D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AAC7C-43FB-07BC-DF14-53F35354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1E374-A698-0C6F-CBF9-97E7BB9B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1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4E35F-1277-6470-F214-127B0EB8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25F2F-A8E6-95D9-17DF-77F37245E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ECA67-7EE9-6116-C547-8950907FD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51C97-1CDC-3117-9F88-3C2768F6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F40C3-34F5-3204-4E92-AC1728B7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8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B8E7CF-F443-E4FF-4049-492368EB6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FA22E-5E01-9984-1EB8-C9468CE85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23F71-2290-53B8-9DFE-D40C46E2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0861B-DE23-BA86-6AC5-27675846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C1757-351A-2310-A1A4-FD86EE4BA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5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27352-D60F-D418-2A76-A8A5CE809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123EF-49A1-ED15-1E4D-A3DFC9B77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9DCD3-CF57-870E-DC03-A9E68BE8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CA8D7-BF2A-951D-DAA4-2E075E653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BFAFF-AC09-1E7C-7032-2A13D7806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4DE8-6601-1975-FF7A-B995B9A51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FC7C5-2A9E-ECED-3753-BF93EA66E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14CE5-4181-3BB4-6B9E-84E050A0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6A523-A1AB-36BC-6727-F98117A6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2F9D8-FED3-F951-028C-59EE436C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4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59CE-A071-B737-2DA3-00002A10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99EF8-9150-BA63-B082-2FED2A52F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EC4BF-5AEB-1D65-313F-B9D098F68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A9C06-B07D-0BFC-C562-3ECC5814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E3FC3-4FD1-9D27-8208-341BC377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57C44-9C47-C27C-9C9F-0B9FEBAE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5643-C5CE-8E90-73AE-98E9AC8F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AE75D-1072-5FD7-B142-AED32CD7E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710A5-DF81-E0D7-DD47-477340866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D09094-A6C8-8A2C-F411-50EDB878D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E4249-DD91-A019-EFB7-F6FA21F4E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EC0C2-1D5B-F970-03F8-40D28FC2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7C66B-B8AB-AA73-43B0-44F4E432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EF123E-76C6-95D3-96C0-3B1E98E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5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9C0B0-C6A3-FF03-9D54-0B57CE3BA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7EFCA-D80A-1771-B8A6-E8829864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35AC17-422F-0769-8DB0-CE1002ED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0508A4-F1A9-40F2-FE42-DA5805D3A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22ACB6-EA5C-2A40-554E-293F8C34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7A9D6E-8614-B0DD-D6D1-96595DBCA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88597-414D-3EBC-473A-9B58044E7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4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6AE8F-218A-5EA9-1149-4DCE0BB9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B82B7-2E60-DB68-9B97-6CA5FABD0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F797C-DD49-8C04-81CA-6C45851F8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2DE87-ED3B-393B-7267-024C4AEC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29DE15-CFD4-0581-5E6B-6B6651E3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150F1-B644-35FB-CA96-549436361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1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1294-3384-E183-5296-C90CE8FF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375B0-B1B5-937E-9E54-1F79AF389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DBC87-5412-5D9B-B8D2-FCBC13764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35463-DDA1-0710-668A-8C4562ED7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E0F29-95DC-ED7F-3421-DCBD718B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923F5-AE65-E347-92B8-24174ACC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1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95DDC0-E046-AE5C-6144-EEC2B99D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9959C-F15B-F721-C62A-EAB0DEB6A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58E8B-6E60-BD48-6427-F4D733354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B2780-B585-F24D-81B8-0E684C696FF9}" type="datetimeFigureOut">
              <a:rPr lang="en-US" smtClean="0"/>
              <a:t>3/15/23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B3829-8C73-F790-8169-D47ABFE2C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8B1C6-CC94-8575-ABC9-821B8FDA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9B2D-D897-E04B-A807-6922E2065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5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DC72C7E2-3FA5-7A30-E4C4-3515FCCD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266700"/>
            <a:ext cx="4343400" cy="6324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0E0589-3C8E-1081-1859-A5FD0EED2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0" y="114300"/>
            <a:ext cx="3733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1600" dirty="0">
                <a:solidFill>
                  <a:schemeClr val="bg1"/>
                </a:solidFill>
                <a:latin typeface="Avenir Next LT Pro Light" panose="020B0304020202020204" pitchFamily="34" charset="77"/>
              </a:rPr>
              <a:t>Activities of Daily Living</a:t>
            </a:r>
            <a:endParaRPr lang="en-US" altLang="en-US" dirty="0">
              <a:solidFill>
                <a:schemeClr val="bg1"/>
              </a:solidFill>
              <a:latin typeface="Avenir Next LT Pro Light" panose="020B0304020202020204" pitchFamily="34" charset="77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F508429F-7BF7-879E-8A04-ED5BECD38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7475" y="6577308"/>
            <a:ext cx="18181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000" dirty="0">
                <a:solidFill>
                  <a:schemeClr val="bg1">
                    <a:lumMod val="75000"/>
                  </a:schemeClr>
                </a:solidFill>
              </a:rPr>
              <a:t>Compiled by:  Jessica M. Currall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8091E3-DFC9-6BA3-B7D7-00C967FCF4C1}"/>
              </a:ext>
            </a:extLst>
          </p:cNvPr>
          <p:cNvSpPr txBox="1"/>
          <p:nvPr/>
        </p:nvSpPr>
        <p:spPr>
          <a:xfrm>
            <a:off x="8452876" y="5754409"/>
            <a:ext cx="232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peak Pro" panose="020B0504020101020102" pitchFamily="34" charset="0"/>
              </a:rPr>
              <a:t>Washing up</a:t>
            </a:r>
          </a:p>
        </p:txBody>
      </p:sp>
      <p:pic>
        <p:nvPicPr>
          <p:cNvPr id="15" name="Picture 14" descr="A person holding a duck&#10;&#10;Description automatically generated with medium confidence">
            <a:extLst>
              <a:ext uri="{FF2B5EF4-FFF2-40B4-BE49-F238E27FC236}">
                <a16:creationId xmlns:a16="http://schemas.microsoft.com/office/drawing/2014/main" id="{4AA20C7D-051E-B370-111E-7334B3653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1474" y="759278"/>
            <a:ext cx="3244849" cy="488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068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7FCC334-E3DE-0AD1-286E-1F76293C4E8C}"/>
              </a:ext>
            </a:extLst>
          </p:cNvPr>
          <p:cNvSpPr txBox="1"/>
          <p:nvPr/>
        </p:nvSpPr>
        <p:spPr>
          <a:xfrm>
            <a:off x="998304" y="2714142"/>
            <a:ext cx="4211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peak Pro" panose="020B0504020101020102" pitchFamily="34" charset="0"/>
              </a:rPr>
              <a:t>Soap is used for washing up.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1BE08-751C-FCD3-0DB4-A68311F18403}"/>
              </a:ext>
            </a:extLst>
          </p:cNvPr>
          <p:cNvSpPr txBox="1"/>
          <p:nvPr/>
        </p:nvSpPr>
        <p:spPr>
          <a:xfrm>
            <a:off x="7075450" y="2300781"/>
            <a:ext cx="3448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peak Pro" panose="020B0504020101020102" pitchFamily="34" charset="0"/>
              </a:rPr>
              <a:t>Water rinses off bubbles.</a:t>
            </a:r>
          </a:p>
        </p:txBody>
      </p:sp>
      <p:pic>
        <p:nvPicPr>
          <p:cNvPr id="27" name="Picture 26" descr="A picture containing indoor, bathroom&#10;&#10;Description automatically generated">
            <a:extLst>
              <a:ext uri="{FF2B5EF4-FFF2-40B4-BE49-F238E27FC236}">
                <a16:creationId xmlns:a16="http://schemas.microsoft.com/office/drawing/2014/main" id="{7461CCD4-4994-C2AE-4E67-13B0A908A0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55391" y="3912968"/>
            <a:ext cx="2857991" cy="2961422"/>
          </a:xfrm>
          <a:prstGeom prst="rect">
            <a:avLst/>
          </a:prstGeom>
        </p:spPr>
      </p:pic>
      <p:pic>
        <p:nvPicPr>
          <p:cNvPr id="29" name="Picture 28" descr="A person washing hands in a sink&#10;&#10;Description automatically generated with low confidence">
            <a:extLst>
              <a:ext uri="{FF2B5EF4-FFF2-40B4-BE49-F238E27FC236}">
                <a16:creationId xmlns:a16="http://schemas.microsoft.com/office/drawing/2014/main" id="{B116AC43-398D-F18F-F938-18977DDDD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1258" y="281141"/>
            <a:ext cx="2857991" cy="1890442"/>
          </a:xfrm>
          <a:prstGeom prst="rect">
            <a:avLst/>
          </a:prstGeom>
        </p:spPr>
      </p:pic>
      <p:pic>
        <p:nvPicPr>
          <p:cNvPr id="31" name="Picture 30" descr="A picture containing person, bathroom&#10;&#10;Description automatically generated">
            <a:extLst>
              <a:ext uri="{FF2B5EF4-FFF2-40B4-BE49-F238E27FC236}">
                <a16:creationId xmlns:a16="http://schemas.microsoft.com/office/drawing/2014/main" id="{D7AE9E6E-D9F4-339A-2A2B-0CA3B7AAE98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29184" y="52497"/>
            <a:ext cx="2723118" cy="2679537"/>
          </a:xfrm>
          <a:prstGeom prst="rect">
            <a:avLst/>
          </a:prstGeom>
        </p:spPr>
      </p:pic>
      <p:pic>
        <p:nvPicPr>
          <p:cNvPr id="33" name="Picture 32" descr="A picture containing person, bathtub, vessel, swimming&#10;&#10;Description automatically generated">
            <a:extLst>
              <a:ext uri="{FF2B5EF4-FFF2-40B4-BE49-F238E27FC236}">
                <a16:creationId xmlns:a16="http://schemas.microsoft.com/office/drawing/2014/main" id="{0D0FFFF8-753C-77AE-8308-2FB0340424A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6092" y="3630308"/>
            <a:ext cx="3932643" cy="315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7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4DC104-ECC2-8DA4-A830-4338735DD6EF}"/>
              </a:ext>
            </a:extLst>
          </p:cNvPr>
          <p:cNvSpPr txBox="1"/>
          <p:nvPr/>
        </p:nvSpPr>
        <p:spPr>
          <a:xfrm>
            <a:off x="741963" y="3568925"/>
            <a:ext cx="4934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peak Pro" panose="020B0504020101020102" pitchFamily="34" charset="0"/>
              </a:rPr>
              <a:t>Dry off with a soft towel.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31130F-DAE9-BF49-5D70-38CD0C95AB67}"/>
              </a:ext>
            </a:extLst>
          </p:cNvPr>
          <p:cNvSpPr txBox="1"/>
          <p:nvPr/>
        </p:nvSpPr>
        <p:spPr>
          <a:xfrm>
            <a:off x="7136901" y="6066195"/>
            <a:ext cx="448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peak Pro" panose="020B0504020101020102" pitchFamily="34" charset="0"/>
              </a:rPr>
              <a:t>Hair can be combed.</a:t>
            </a:r>
          </a:p>
        </p:txBody>
      </p:sp>
      <p:pic>
        <p:nvPicPr>
          <p:cNvPr id="15" name="Picture 14" descr="A person cutting a person's hair&#10;&#10;Description automatically generated with medium confidence">
            <a:extLst>
              <a:ext uri="{FF2B5EF4-FFF2-40B4-BE49-F238E27FC236}">
                <a16:creationId xmlns:a16="http://schemas.microsoft.com/office/drawing/2014/main" id="{CB788313-8088-1913-0350-7C12064746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15674" y="692503"/>
            <a:ext cx="4804229" cy="5181600"/>
          </a:xfrm>
          <a:prstGeom prst="rect">
            <a:avLst/>
          </a:prstGeom>
        </p:spPr>
      </p:pic>
      <p:pic>
        <p:nvPicPr>
          <p:cNvPr id="17" name="Picture 16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B1B3A4CC-B1F1-3DE9-0D5E-8FE98ED19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742" y="136870"/>
            <a:ext cx="3244850" cy="3244850"/>
          </a:xfrm>
          <a:prstGeom prst="rect">
            <a:avLst/>
          </a:prstGeom>
        </p:spPr>
      </p:pic>
      <p:pic>
        <p:nvPicPr>
          <p:cNvPr id="18" name="Picture 17" descr="A person in a bathtub&#10;&#10;Description automatically generated with low confidence">
            <a:extLst>
              <a:ext uri="{FF2B5EF4-FFF2-40B4-BE49-F238E27FC236}">
                <a16:creationId xmlns:a16="http://schemas.microsoft.com/office/drawing/2014/main" id="{7E781736-C6F1-669F-7E4E-9FEC9374F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632" y="4402461"/>
            <a:ext cx="3448837" cy="230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9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14A4F5-FECA-49D8-00C1-C4A55C474928}"/>
              </a:ext>
            </a:extLst>
          </p:cNvPr>
          <p:cNvSpPr txBox="1"/>
          <p:nvPr/>
        </p:nvSpPr>
        <p:spPr>
          <a:xfrm>
            <a:off x="721226" y="296597"/>
            <a:ext cx="4092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Speak Pro" panose="020B0504020101020102" pitchFamily="34" charset="0"/>
              </a:rPr>
              <a:t>Special brushes are used to reach important parts.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D79B16-AE6A-7C51-36C2-7991927A87A1}"/>
              </a:ext>
            </a:extLst>
          </p:cNvPr>
          <p:cNvSpPr txBox="1"/>
          <p:nvPr/>
        </p:nvSpPr>
        <p:spPr>
          <a:xfrm>
            <a:off x="6654456" y="5816376"/>
            <a:ext cx="4816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Speak Pro" panose="020B0504020101020102" pitchFamily="34" charset="0"/>
              </a:rPr>
              <a:t>Washing up is important.</a:t>
            </a:r>
          </a:p>
        </p:txBody>
      </p:sp>
      <p:pic>
        <p:nvPicPr>
          <p:cNvPr id="13" name="Picture 12" descr="A person brushing the teeth&#10;&#10;Description automatically generated">
            <a:extLst>
              <a:ext uri="{FF2B5EF4-FFF2-40B4-BE49-F238E27FC236}">
                <a16:creationId xmlns:a16="http://schemas.microsoft.com/office/drawing/2014/main" id="{0856B88B-2C3C-5048-8171-41B2D228F1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226" y="2293475"/>
            <a:ext cx="4769936" cy="3846067"/>
          </a:xfrm>
          <a:prstGeom prst="rect">
            <a:avLst/>
          </a:prstGeom>
        </p:spPr>
      </p:pic>
      <p:pic>
        <p:nvPicPr>
          <p:cNvPr id="1028" name="Picture 4" descr="Senior Men Walker Hospital Bathrobe Stock Photos, Pictures &amp; Royalty-Free  Images - iStock">
            <a:extLst>
              <a:ext uri="{FF2B5EF4-FFF2-40B4-BE49-F238E27FC236}">
                <a16:creationId xmlns:a16="http://schemas.microsoft.com/office/drawing/2014/main" id="{9F7693D3-3800-C91C-D3CB-750DFF909B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27802" y="296597"/>
            <a:ext cx="4542972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65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51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Avenir Next LT Pro Light</vt:lpstr>
      <vt:lpstr>Calibri</vt:lpstr>
      <vt:lpstr>Calibri Light</vt:lpstr>
      <vt:lpstr>Speak Pro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Currall</dc:creator>
  <cp:lastModifiedBy>Jessica Currall</cp:lastModifiedBy>
  <cp:revision>14</cp:revision>
  <cp:lastPrinted>2023-03-15T19:29:07Z</cp:lastPrinted>
  <dcterms:created xsi:type="dcterms:W3CDTF">2023-03-15T18:05:09Z</dcterms:created>
  <dcterms:modified xsi:type="dcterms:W3CDTF">2023-03-15T19:29:52Z</dcterms:modified>
</cp:coreProperties>
</file>