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7"/>
    <p:restoredTop sz="96197"/>
  </p:normalViewPr>
  <p:slideViewPr>
    <p:cSldViewPr snapToGrid="0">
      <p:cViewPr varScale="1">
        <p:scale>
          <a:sx n="119" d="100"/>
          <a:sy n="119" d="100"/>
        </p:scale>
        <p:origin x="13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7D712-393C-3F4B-B441-832A4B4FEE4D}" type="datetimeFigureOut">
              <a:rPr lang="en-US" smtClean="0"/>
              <a:t>8/3/23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FDE39-4BD7-D944-BC95-84ADD651B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6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2780-B585-F24D-81B8-0E684C696FF9}" type="datetimeFigureOut">
              <a:rPr lang="en-US" smtClean="0"/>
              <a:t>8/3/23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9B2D-D897-E04B-A807-6922E2065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5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2780-B585-F24D-81B8-0E684C696FF9}" type="datetimeFigureOut">
              <a:rPr lang="en-US" smtClean="0"/>
              <a:t>8/3/23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9B2D-D897-E04B-A807-6922E2065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54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2780-B585-F24D-81B8-0E684C696FF9}" type="datetimeFigureOut">
              <a:rPr lang="en-US" smtClean="0"/>
              <a:t>8/3/23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9B2D-D897-E04B-A807-6922E2065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8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2780-B585-F24D-81B8-0E684C696FF9}" type="datetimeFigureOut">
              <a:rPr lang="en-US" smtClean="0"/>
              <a:t>8/3/23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9B2D-D897-E04B-A807-6922E2065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41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2780-B585-F24D-81B8-0E684C696FF9}" type="datetimeFigureOut">
              <a:rPr lang="en-US" smtClean="0"/>
              <a:t>8/3/23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9B2D-D897-E04B-A807-6922E2065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97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2780-B585-F24D-81B8-0E684C696FF9}" type="datetimeFigureOut">
              <a:rPr lang="en-US" smtClean="0"/>
              <a:t>8/3/23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9B2D-D897-E04B-A807-6922E2065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77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2780-B585-F24D-81B8-0E684C696FF9}" type="datetimeFigureOut">
              <a:rPr lang="en-US" smtClean="0"/>
              <a:t>8/3/23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9B2D-D897-E04B-A807-6922E2065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7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2780-B585-F24D-81B8-0E684C696FF9}" type="datetimeFigureOut">
              <a:rPr lang="en-US" smtClean="0"/>
              <a:t>8/3/23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9B2D-D897-E04B-A807-6922E2065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10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2780-B585-F24D-81B8-0E684C696FF9}" type="datetimeFigureOut">
              <a:rPr lang="en-US" smtClean="0"/>
              <a:t>8/3/23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9B2D-D897-E04B-A807-6922E2065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02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2780-B585-F24D-81B8-0E684C696FF9}" type="datetimeFigureOut">
              <a:rPr lang="en-US" smtClean="0"/>
              <a:t>8/3/23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9B2D-D897-E04B-A807-6922E2065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70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2780-B585-F24D-81B8-0E684C696FF9}" type="datetimeFigureOut">
              <a:rPr lang="en-US" smtClean="0"/>
              <a:t>8/3/23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9B2D-D897-E04B-A807-6922E2065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0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B2780-B585-F24D-81B8-0E684C696FF9}" type="datetimeFigureOut">
              <a:rPr lang="en-US" smtClean="0"/>
              <a:t>8/3/23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59B2D-D897-E04B-A807-6922E2065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8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DC72C7E2-3FA5-7A30-E4C4-3515FCCDA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4967" y="419549"/>
            <a:ext cx="3664772" cy="611293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80E0589-3C8E-1081-1859-A5FD0EED2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51" y="289010"/>
            <a:ext cx="2800350" cy="4000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200" dirty="0">
                <a:solidFill>
                  <a:schemeClr val="bg1"/>
                </a:solidFill>
                <a:latin typeface="Avenir Next LT Pro Light" panose="020B0304020202020204" pitchFamily="34" charset="77"/>
              </a:rPr>
              <a:t>Activities of Daily Living</a:t>
            </a:r>
            <a:endParaRPr lang="en-US" altLang="en-US" sz="1350" dirty="0">
              <a:solidFill>
                <a:schemeClr val="bg1"/>
              </a:solidFill>
              <a:latin typeface="Avenir Next LT Pro Light" panose="020B0304020202020204" pitchFamily="34" charset="77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F508429F-7BF7-879E-8A04-ED5BECD38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9157" y="6554025"/>
            <a:ext cx="142058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750" dirty="0">
                <a:solidFill>
                  <a:schemeClr val="bg1">
                    <a:lumMod val="75000"/>
                  </a:schemeClr>
                </a:solidFill>
              </a:rPr>
              <a:t>Compiled by:  Jessica M. Currall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8091E3-DFC9-6BA3-B7D7-00C967FCF4C1}"/>
              </a:ext>
            </a:extLst>
          </p:cNvPr>
          <p:cNvSpPr txBox="1"/>
          <p:nvPr/>
        </p:nvSpPr>
        <p:spPr>
          <a:xfrm>
            <a:off x="6190117" y="5661109"/>
            <a:ext cx="178645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latin typeface="Speak Pro" panose="020B0504020101020102" pitchFamily="34" charset="0"/>
              </a:rPr>
              <a:t>Washing up</a:t>
            </a:r>
          </a:p>
        </p:txBody>
      </p:sp>
      <p:pic>
        <p:nvPicPr>
          <p:cNvPr id="3" name="Picture 2" descr="A yellow rubber duck in a bowl&#10;&#10;Description automatically generated with low confidence">
            <a:extLst>
              <a:ext uri="{FF2B5EF4-FFF2-40B4-BE49-F238E27FC236}">
                <a16:creationId xmlns:a16="http://schemas.microsoft.com/office/drawing/2014/main" id="{274EB2AB-C901-B8B3-D8FF-97DF8BEDC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097" y="958713"/>
            <a:ext cx="3266180" cy="408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68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7FCC334-E3DE-0AD1-286E-1F76293C4E8C}"/>
              </a:ext>
            </a:extLst>
          </p:cNvPr>
          <p:cNvSpPr txBox="1"/>
          <p:nvPr/>
        </p:nvSpPr>
        <p:spPr>
          <a:xfrm>
            <a:off x="752463" y="4036953"/>
            <a:ext cx="2586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Speak Pro" panose="020B0504020101020102" pitchFamily="34" charset="0"/>
              </a:rPr>
              <a:t>Soap is used for washing up.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71BE08-751C-FCD3-0DB4-A68311F18403}"/>
              </a:ext>
            </a:extLst>
          </p:cNvPr>
          <p:cNvSpPr txBox="1"/>
          <p:nvPr/>
        </p:nvSpPr>
        <p:spPr>
          <a:xfrm>
            <a:off x="5288592" y="3136706"/>
            <a:ext cx="2586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Speak Pro" panose="020B0504020101020102" pitchFamily="34" charset="0"/>
              </a:rPr>
              <a:t>Water rinses off bubbles.</a:t>
            </a:r>
          </a:p>
        </p:txBody>
      </p:sp>
      <p:pic>
        <p:nvPicPr>
          <p:cNvPr id="3" name="Picture 2" descr="A duck on a blanket&#10;&#10;Description automatically generated with low confidence">
            <a:extLst>
              <a:ext uri="{FF2B5EF4-FFF2-40B4-BE49-F238E27FC236}">
                <a16:creationId xmlns:a16="http://schemas.microsoft.com/office/drawing/2014/main" id="{08F493D8-0186-2CFB-6C97-20BBFED0EE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465" y="1107287"/>
            <a:ext cx="3449171" cy="2604384"/>
          </a:xfrm>
          <a:prstGeom prst="rect">
            <a:avLst/>
          </a:prstGeom>
        </p:spPr>
      </p:pic>
      <p:pic>
        <p:nvPicPr>
          <p:cNvPr id="5" name="Picture 4" descr="A baby duck in water&#10;&#10;Description automatically generated with low confidence">
            <a:extLst>
              <a:ext uri="{FF2B5EF4-FFF2-40B4-BE49-F238E27FC236}">
                <a16:creationId xmlns:a16="http://schemas.microsoft.com/office/drawing/2014/main" id="{426EF416-0116-F096-1970-DFA0D1962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432" y="92346"/>
            <a:ext cx="3604142" cy="2771607"/>
          </a:xfrm>
          <a:prstGeom prst="rect">
            <a:avLst/>
          </a:prstGeom>
        </p:spPr>
      </p:pic>
      <p:pic>
        <p:nvPicPr>
          <p:cNvPr id="7" name="Picture 6" descr="A duck swimming in water&#10;&#10;Description automatically generated with low confidence">
            <a:extLst>
              <a:ext uri="{FF2B5EF4-FFF2-40B4-BE49-F238E27FC236}">
                <a16:creationId xmlns:a16="http://schemas.microsoft.com/office/drawing/2014/main" id="{ABF8CC6D-DBE3-8F6A-48E1-E26BA05CE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432" y="4332789"/>
            <a:ext cx="3517105" cy="231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3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4DC104-ECC2-8DA4-A830-4338735DD6EF}"/>
              </a:ext>
            </a:extLst>
          </p:cNvPr>
          <p:cNvSpPr txBox="1"/>
          <p:nvPr/>
        </p:nvSpPr>
        <p:spPr>
          <a:xfrm>
            <a:off x="793617" y="1581868"/>
            <a:ext cx="14447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Speak Pro" panose="020B0504020101020102" pitchFamily="34" charset="0"/>
              </a:rPr>
              <a:t>Dry off with a soft towel.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31130F-DAE9-BF49-5D70-38CD0C95AB67}"/>
              </a:ext>
            </a:extLst>
          </p:cNvPr>
          <p:cNvSpPr txBox="1"/>
          <p:nvPr/>
        </p:nvSpPr>
        <p:spPr>
          <a:xfrm>
            <a:off x="5372510" y="5848146"/>
            <a:ext cx="33621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Speak Pro" panose="020B0504020101020102" pitchFamily="34" charset="0"/>
              </a:rPr>
              <a:t>Hair can be combed.</a:t>
            </a:r>
          </a:p>
        </p:txBody>
      </p:sp>
      <p:pic>
        <p:nvPicPr>
          <p:cNvPr id="6" name="Picture 5" descr="A bird sitting on a blanket&#10;&#10;Description automatically generated with low confidence">
            <a:extLst>
              <a:ext uri="{FF2B5EF4-FFF2-40B4-BE49-F238E27FC236}">
                <a16:creationId xmlns:a16="http://schemas.microsoft.com/office/drawing/2014/main" id="{9297A8FD-36E2-4ABE-CA71-75AE524BD4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2720" y="2273286"/>
            <a:ext cx="2130015" cy="2125817"/>
          </a:xfrm>
          <a:prstGeom prst="rect">
            <a:avLst/>
          </a:prstGeom>
        </p:spPr>
      </p:pic>
      <p:pic>
        <p:nvPicPr>
          <p:cNvPr id="9" name="Picture 8" descr="A cat lying on a blanket&#10;&#10;Description automatically generated with low confidence">
            <a:extLst>
              <a:ext uri="{FF2B5EF4-FFF2-40B4-BE49-F238E27FC236}">
                <a16:creationId xmlns:a16="http://schemas.microsoft.com/office/drawing/2014/main" id="{334BFB84-B78C-80AF-DB35-4761AD4A88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617" y="4561029"/>
            <a:ext cx="1799217" cy="1541033"/>
          </a:xfrm>
          <a:prstGeom prst="rect">
            <a:avLst/>
          </a:prstGeom>
        </p:spPr>
      </p:pic>
      <p:pic>
        <p:nvPicPr>
          <p:cNvPr id="11" name="Picture 10" descr="A person holding a bird&#10;&#10;Description automatically generated with low confidence">
            <a:extLst>
              <a:ext uri="{FF2B5EF4-FFF2-40B4-BE49-F238E27FC236}">
                <a16:creationId xmlns:a16="http://schemas.microsoft.com/office/drawing/2014/main" id="{5D5F2B3C-185A-38D5-8B0E-7E90E3FB3A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6021" y="309193"/>
            <a:ext cx="2063415" cy="1664400"/>
          </a:xfrm>
          <a:prstGeom prst="rect">
            <a:avLst/>
          </a:prstGeom>
        </p:spPr>
      </p:pic>
      <p:pic>
        <p:nvPicPr>
          <p:cNvPr id="14" name="Picture 13" descr="A picture containing bird, gallinaceous bird, chicken&#10;&#10;Description automatically generated">
            <a:extLst>
              <a:ext uri="{FF2B5EF4-FFF2-40B4-BE49-F238E27FC236}">
                <a16:creationId xmlns:a16="http://schemas.microsoft.com/office/drawing/2014/main" id="{B294CD0A-79A1-C36A-8704-6700EC4DAB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2677" y="309193"/>
            <a:ext cx="3342364" cy="501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595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AD79B16-AE6A-7C51-36C2-7991927A87A1}"/>
              </a:ext>
            </a:extLst>
          </p:cNvPr>
          <p:cNvSpPr txBox="1"/>
          <p:nvPr/>
        </p:nvSpPr>
        <p:spPr>
          <a:xfrm>
            <a:off x="4945829" y="5038675"/>
            <a:ext cx="365715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latin typeface="Speak Pro" panose="020B0504020101020102" pitchFamily="34" charset="0"/>
              </a:rPr>
              <a:t>Washing up is important.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116B5E-8193-61D5-9FCF-1DF357E6FF7B}"/>
              </a:ext>
            </a:extLst>
          </p:cNvPr>
          <p:cNvSpPr txBox="1"/>
          <p:nvPr/>
        </p:nvSpPr>
        <p:spPr>
          <a:xfrm>
            <a:off x="808978" y="3284348"/>
            <a:ext cx="306936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Speak Pro" panose="020B0504020101020102" pitchFamily="34" charset="0"/>
              </a:rPr>
              <a:t>Special brushes are used to reach important parts.</a:t>
            </a:r>
          </a:p>
        </p:txBody>
      </p:sp>
      <p:pic>
        <p:nvPicPr>
          <p:cNvPr id="4" name="Picture 3" descr="A picture containing ground, person, outdoor&#10;&#10;Description automatically generated">
            <a:extLst>
              <a:ext uri="{FF2B5EF4-FFF2-40B4-BE49-F238E27FC236}">
                <a16:creationId xmlns:a16="http://schemas.microsoft.com/office/drawing/2014/main" id="{A0641836-7944-EB87-110D-3FE9ACE6F6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838" y="5038675"/>
            <a:ext cx="2945207" cy="1616258"/>
          </a:xfrm>
          <a:prstGeom prst="rect">
            <a:avLst/>
          </a:prstGeom>
        </p:spPr>
      </p:pic>
      <p:pic>
        <p:nvPicPr>
          <p:cNvPr id="8" name="Picture 7" descr="A picture containing text, indoor, person, mammal&#10;&#10;Description automatically generated">
            <a:extLst>
              <a:ext uri="{FF2B5EF4-FFF2-40B4-BE49-F238E27FC236}">
                <a16:creationId xmlns:a16="http://schemas.microsoft.com/office/drawing/2014/main" id="{30B4BC2E-9617-E6FC-6138-E6364BA8A5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699" y="203067"/>
            <a:ext cx="2529484" cy="3017068"/>
          </a:xfrm>
          <a:prstGeom prst="rect">
            <a:avLst/>
          </a:prstGeom>
        </p:spPr>
      </p:pic>
      <p:pic>
        <p:nvPicPr>
          <p:cNvPr id="10" name="Picture 9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ECFE8366-3A83-1406-B23C-6E5911D6A2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5829" y="1347110"/>
            <a:ext cx="3389193" cy="327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57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65</TotalTime>
  <Words>51</Words>
  <Application>Microsoft Macintosh PowerPoint</Application>
  <PresentationFormat>Letter Paper (8.5x11 in)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Avenir Next LT Pro Light</vt:lpstr>
      <vt:lpstr>Calibri</vt:lpstr>
      <vt:lpstr>Calibri Light</vt:lpstr>
      <vt:lpstr>Speak Pro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Jessica Currall</dc:creator>
  <cp:keywords/>
  <dc:description/>
  <cp:lastModifiedBy>Jessica Currall</cp:lastModifiedBy>
  <cp:revision>15</cp:revision>
  <cp:lastPrinted>2023-06-12T16:33:54Z</cp:lastPrinted>
  <dcterms:created xsi:type="dcterms:W3CDTF">2023-03-15T18:05:09Z</dcterms:created>
  <dcterms:modified xsi:type="dcterms:W3CDTF">2023-08-03T14:24:24Z</dcterms:modified>
  <cp:category/>
</cp:coreProperties>
</file>