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1"/>
    <p:restoredTop sz="96197"/>
  </p:normalViewPr>
  <p:slideViewPr>
    <p:cSldViewPr snapToGrid="0">
      <p:cViewPr varScale="1">
        <p:scale>
          <a:sx n="119" d="100"/>
          <a:sy n="119" d="100"/>
        </p:scale>
        <p:origin x="1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7D712-393C-3F4B-B441-832A4B4FEE4D}" type="datetimeFigureOut">
              <a:rPr lang="en-US" smtClean="0"/>
              <a:t>6/20/23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FDE39-4BD7-D944-BC95-84ADD651B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6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5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2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0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3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5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8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7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4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B2780-B585-F24D-81B8-0E684C696FF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6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DC72C7E2-3FA5-7A30-E4C4-3515FCCDA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52" y="265762"/>
            <a:ext cx="3869167" cy="64470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80E0589-3C8E-1081-1859-A5FD0EED2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442" y="265762"/>
            <a:ext cx="2800350" cy="4000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dirty="0">
                <a:solidFill>
                  <a:schemeClr val="bg1"/>
                </a:solidFill>
                <a:latin typeface="Avenir Next LT Pro Light" panose="020B0304020202020204" pitchFamily="34" charset="77"/>
              </a:rPr>
              <a:t>Activities of Daily Living</a:t>
            </a:r>
            <a:endParaRPr lang="en-US" altLang="en-US" sz="1350" dirty="0">
              <a:solidFill>
                <a:schemeClr val="bg1"/>
              </a:solidFill>
              <a:latin typeface="Avenir Next LT Pro Light" panose="020B0304020202020204" pitchFamily="34" charset="77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508429F-7BF7-879E-8A04-ED5BECD3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537" y="6712772"/>
            <a:ext cx="142058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750" dirty="0">
                <a:solidFill>
                  <a:schemeClr val="bg1">
                    <a:lumMod val="75000"/>
                  </a:schemeClr>
                </a:solidFill>
              </a:rPr>
              <a:t>Compiled by:  Jessica M. Currall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091E3-DFC9-6BA3-B7D7-00C967FCF4C1}"/>
              </a:ext>
            </a:extLst>
          </p:cNvPr>
          <p:cNvSpPr txBox="1"/>
          <p:nvPr/>
        </p:nvSpPr>
        <p:spPr>
          <a:xfrm>
            <a:off x="6339658" y="4993488"/>
            <a:ext cx="17864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latin typeface="Speak Pro" panose="020B0504020101020102" pitchFamily="34" charset="0"/>
              </a:rPr>
              <a:t>Washing up</a:t>
            </a:r>
          </a:p>
        </p:txBody>
      </p:sp>
      <p:pic>
        <p:nvPicPr>
          <p:cNvPr id="13" name="Picture 12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9B96859D-6923-A41D-90B2-850E15E80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34"/>
          <a:stretch/>
        </p:blipFill>
        <p:spPr>
          <a:xfrm>
            <a:off x="5164967" y="1958771"/>
            <a:ext cx="3629136" cy="294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6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7FCC334-E3DE-0AD1-286E-1F76293C4E8C}"/>
              </a:ext>
            </a:extLst>
          </p:cNvPr>
          <p:cNvSpPr txBox="1"/>
          <p:nvPr/>
        </p:nvSpPr>
        <p:spPr>
          <a:xfrm>
            <a:off x="343101" y="3188427"/>
            <a:ext cx="3158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Speak Pro" panose="020B0504020101020102" pitchFamily="34" charset="0"/>
              </a:rPr>
              <a:t>Soap is used for washing up.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1BE08-751C-FCD3-0DB4-A68311F18403}"/>
              </a:ext>
            </a:extLst>
          </p:cNvPr>
          <p:cNvSpPr txBox="1"/>
          <p:nvPr/>
        </p:nvSpPr>
        <p:spPr>
          <a:xfrm>
            <a:off x="5958255" y="4389330"/>
            <a:ext cx="2586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Speak Pro" panose="020B0504020101020102" pitchFamily="34" charset="0"/>
              </a:rPr>
              <a:t>Water rinses off bubbles.</a:t>
            </a:r>
          </a:p>
        </p:txBody>
      </p:sp>
      <p:pic>
        <p:nvPicPr>
          <p:cNvPr id="15" name="Picture 14" descr="A picture containing outdoor, red, person, engine&#10;&#10;Description automatically generated">
            <a:extLst>
              <a:ext uri="{FF2B5EF4-FFF2-40B4-BE49-F238E27FC236}">
                <a16:creationId xmlns:a16="http://schemas.microsoft.com/office/drawing/2014/main" id="{10E531F4-219B-C172-8A6B-912012AA1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1" b="9500"/>
          <a:stretch/>
        </p:blipFill>
        <p:spPr>
          <a:xfrm>
            <a:off x="653084" y="496101"/>
            <a:ext cx="3438797" cy="2692326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15A49393-7BC0-1470-675E-594B00A62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559" y="4389330"/>
            <a:ext cx="2209896" cy="2209896"/>
          </a:xfrm>
          <a:prstGeom prst="rect">
            <a:avLst/>
          </a:prstGeom>
        </p:spPr>
      </p:pic>
      <p:pic>
        <p:nvPicPr>
          <p:cNvPr id="21" name="Picture 20" descr="A car covered in snow&#10;&#10;Description automatically generated with low confidence">
            <a:extLst>
              <a:ext uri="{FF2B5EF4-FFF2-40B4-BE49-F238E27FC236}">
                <a16:creationId xmlns:a16="http://schemas.microsoft.com/office/drawing/2014/main" id="{A148B91A-37B5-BBFB-B50F-85DE58BF41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607"/>
          <a:stretch/>
        </p:blipFill>
        <p:spPr>
          <a:xfrm>
            <a:off x="4969154" y="1580941"/>
            <a:ext cx="3814560" cy="25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4DC104-ECC2-8DA4-A830-4338735DD6EF}"/>
              </a:ext>
            </a:extLst>
          </p:cNvPr>
          <p:cNvSpPr txBox="1"/>
          <p:nvPr/>
        </p:nvSpPr>
        <p:spPr>
          <a:xfrm>
            <a:off x="654073" y="3218938"/>
            <a:ext cx="375295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latin typeface="Speak Pro" panose="020B0504020101020102" pitchFamily="34" charset="0"/>
              </a:rPr>
              <a:t>Dry off with a soft towel.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31130F-DAE9-BF49-5D70-38CD0C95AB67}"/>
              </a:ext>
            </a:extLst>
          </p:cNvPr>
          <p:cNvSpPr txBox="1"/>
          <p:nvPr/>
        </p:nvSpPr>
        <p:spPr>
          <a:xfrm>
            <a:off x="5352676" y="5406897"/>
            <a:ext cx="33621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Speak Pro" panose="020B0504020101020102" pitchFamily="34" charset="0"/>
              </a:rPr>
              <a:t>Hair can be combed.</a:t>
            </a:r>
          </a:p>
        </p:txBody>
      </p:sp>
      <p:pic>
        <p:nvPicPr>
          <p:cNvPr id="13" name="Picture 12" descr="A person washing a car&#10;&#10;Description automatically generated with low confidence">
            <a:extLst>
              <a:ext uri="{FF2B5EF4-FFF2-40B4-BE49-F238E27FC236}">
                <a16:creationId xmlns:a16="http://schemas.microsoft.com/office/drawing/2014/main" id="{25D438CC-9E82-60D3-4873-F2AA0A9E5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90"/>
          <a:stretch/>
        </p:blipFill>
        <p:spPr>
          <a:xfrm>
            <a:off x="825350" y="616873"/>
            <a:ext cx="3547034" cy="2326988"/>
          </a:xfrm>
          <a:prstGeom prst="rect">
            <a:avLst/>
          </a:prstGeom>
        </p:spPr>
      </p:pic>
      <p:pic>
        <p:nvPicPr>
          <p:cNvPr id="14" name="Picture 13" descr="A person working on a car engine&#10;&#10;Description automatically generated with medium confidence">
            <a:extLst>
              <a:ext uri="{FF2B5EF4-FFF2-40B4-BE49-F238E27FC236}">
                <a16:creationId xmlns:a16="http://schemas.microsoft.com/office/drawing/2014/main" id="{CFA96F17-15E3-5590-3745-55AD17A1D7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21" t="373" r="14471" b="-373"/>
          <a:stretch/>
        </p:blipFill>
        <p:spPr>
          <a:xfrm>
            <a:off x="715709" y="4001846"/>
            <a:ext cx="3769207" cy="2536234"/>
          </a:xfrm>
          <a:prstGeom prst="rect">
            <a:avLst/>
          </a:prstGeom>
        </p:spPr>
      </p:pic>
      <p:pic>
        <p:nvPicPr>
          <p:cNvPr id="2052" name="Picture 4" descr="Amazing comb car art | Zebra art, Everyday art, Creative drawing">
            <a:extLst>
              <a:ext uri="{FF2B5EF4-FFF2-40B4-BE49-F238E27FC236}">
                <a16:creationId xmlns:a16="http://schemas.microsoft.com/office/drawing/2014/main" id="{8EBFB9B9-1DC1-2151-0205-C602F5F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62" y="1429681"/>
            <a:ext cx="3452626" cy="34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9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14A4F5-FECA-49D8-00C1-C4A55C474928}"/>
              </a:ext>
            </a:extLst>
          </p:cNvPr>
          <p:cNvSpPr txBox="1"/>
          <p:nvPr/>
        </p:nvSpPr>
        <p:spPr>
          <a:xfrm>
            <a:off x="540920" y="1079698"/>
            <a:ext cx="30693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Speak Pro" panose="020B0504020101020102" pitchFamily="34" charset="0"/>
              </a:rPr>
              <a:t>Special brushes are used to reach important parts.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D79B16-AE6A-7C51-36C2-7991927A87A1}"/>
              </a:ext>
            </a:extLst>
          </p:cNvPr>
          <p:cNvSpPr txBox="1"/>
          <p:nvPr/>
        </p:nvSpPr>
        <p:spPr>
          <a:xfrm>
            <a:off x="4990843" y="4691575"/>
            <a:ext cx="36571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latin typeface="Speak Pro" panose="020B0504020101020102" pitchFamily="34" charset="0"/>
              </a:rPr>
              <a:t>Washing up is important.</a:t>
            </a:r>
          </a:p>
        </p:txBody>
      </p:sp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101A488C-0F85-7C1C-F50C-85A9EB6CF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20" y="2581208"/>
            <a:ext cx="3197094" cy="3197094"/>
          </a:xfrm>
          <a:prstGeom prst="rect">
            <a:avLst/>
          </a:prstGeom>
        </p:spPr>
      </p:pic>
      <p:pic>
        <p:nvPicPr>
          <p:cNvPr id="11" name="Picture 10" descr="A red truck on display&#10;&#10;Description automatically generated with medium confidence">
            <a:extLst>
              <a:ext uri="{FF2B5EF4-FFF2-40B4-BE49-F238E27FC236}">
                <a16:creationId xmlns:a16="http://schemas.microsoft.com/office/drawing/2014/main" id="{4AD881BD-0C95-CCFE-A433-018F7530F9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05" r="9449" b="14348"/>
          <a:stretch/>
        </p:blipFill>
        <p:spPr>
          <a:xfrm>
            <a:off x="4603631" y="1924051"/>
            <a:ext cx="4282329" cy="26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57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58</TotalTime>
  <Words>51</Words>
  <Application>Microsoft Macintosh PowerPoint</Application>
  <PresentationFormat>Letter Paper (8.5x11 in)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Next LT Pro Light</vt:lpstr>
      <vt:lpstr>Calibri</vt:lpstr>
      <vt:lpstr>Calibri Light</vt:lpstr>
      <vt:lpstr>Speak Pro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Currall</dc:creator>
  <cp:lastModifiedBy>Jessica Currall</cp:lastModifiedBy>
  <cp:revision>10</cp:revision>
  <cp:lastPrinted>2023-03-15T18:44:19Z</cp:lastPrinted>
  <dcterms:created xsi:type="dcterms:W3CDTF">2023-03-15T18:05:09Z</dcterms:created>
  <dcterms:modified xsi:type="dcterms:W3CDTF">2023-06-20T15:12:14Z</dcterms:modified>
</cp:coreProperties>
</file>